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3.xml" ContentType="application/vnd.openxmlformats-officedocument.presentationml.notesSlide+xml"/>
  <Override PartName="/ppt/theme/theme2.xml" ContentType="application/vnd.openxmlformats-officedocument.theme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6858000" cy="9144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 /><Relationship Id="rId37" Type="http://schemas.openxmlformats.org/officeDocument/2006/relationships/tableStyles" Target="tableStyles.xml" /><Relationship Id="rId3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s-ES"/>
              <a:t>10/30/2013</a:t>
            </a:fld>
            <a:endParaRPr lang="es-E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F5399C-1D68-6A75-683D-AEFCAE1897CC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47860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77656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773355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CC6936-DE62-6EDD-80AE-9AE2490CD21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74742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97759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782166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95BF71-7E5C-0A0D-A045-D82FFB805A0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74428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81375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55740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EFAA957-A352-3D1D-19B2-FE48D4F33C5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49087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91236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01514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83DC564-9E6B-4F52-CB29-4C0556175FB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97110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54455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53797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E763BB-372F-18AF-471E-72C4F511968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127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657979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128936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E12D4E-C0B7-97C5-D933-5F4626CFDA8C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312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8105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11188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A5726BD-B7A1-60B4-5C41-2042FEB1943A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00298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74543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06936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7DDA7B-29F0-0B49-D9D5-E05997461C93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2121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38323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7735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28DA529-BA1A-BCB4-59F9-9D068BD89B8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56317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08318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60997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C3820E-4D22-5F64-F423-DBF41B752741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9502769-D3E0-3842-9363-6F837B4DCD04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043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47039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44255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D8A7C-FD0C-1A15-C590-9304F820EC48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1230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72445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84076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2CCDCE-4271-75BB-3373-A96CB9ABBEC1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42271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5054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26231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4F7E66-290E-CF64-A3D6-357878D5DBD5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7308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19222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38067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CDA3539-D3E8-9731-B7E6-3CC4E783D4DC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9828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80201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7907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EED6B42-D1D8-BF8E-9BBA-59D4472B88FF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97393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09599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78548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F5825C-16C4-7C6A-B3AE-9C4BB25B2C5C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8836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19028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11356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1F6294-B9F6-F20A-B254-F479D4E6ABA2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2156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15265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23536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6C186B-0BE3-D6AA-3980-5097094B05C4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39339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02825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30466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634B4C-0052-FF21-37BD-F087710B4458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97345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44639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07253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32D781-2966-36D2-EFF8-6DAB543C5661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146D4D-CA89-076B-E2C4-9E3C3E8C069E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73848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6464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95698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1EBB49-8A7A-D031-8274-69BB2F1E9B88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8282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829509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47092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48ADF9-AD34-B0D1-6730-06EE3A6A68B5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DE642F-DC05-F1DA-746C-021080D3E31C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58BA16-008B-7056-6196-7EFA3642DF3A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97216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77246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89493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B064DC0-A1A6-C6B3-E52E-9FDFE86C1ED5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374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28332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20545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D4301D-9C29-0416-CE38-0E9AA95808E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7601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0275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67556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11C6BF-C00F-EC71-A1A5-5A0F34FB1787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1081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637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93900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BD2AC7-830E-26BA-71A1-2D0A90C75BBC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s-ES"/>
              <a:t>Click icon to add picture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Click to edit Master text styles</a:t>
            </a:r>
            <a:endParaRPr/>
          </a:p>
          <a:p>
            <a:pPr lvl="1">
              <a:defRPr/>
            </a:pPr>
            <a:r>
              <a:rPr lang="es-ES"/>
              <a:t>Second level</a:t>
            </a:r>
            <a:endParaRPr/>
          </a:p>
          <a:p>
            <a:pPr lvl="2">
              <a:defRPr/>
            </a:pPr>
            <a:r>
              <a:rPr lang="es-ES"/>
              <a:t>Third level</a:t>
            </a:r>
            <a:endParaRPr/>
          </a:p>
          <a:p>
            <a:pPr lvl="3">
              <a:defRPr/>
            </a:pPr>
            <a:r>
              <a:rPr lang="es-ES"/>
              <a:t>Fourth level</a:t>
            </a:r>
            <a:endParaRPr/>
          </a:p>
          <a:p>
            <a:pPr lvl="4">
              <a:defRPr/>
            </a:pPr>
            <a:r>
              <a:rPr lang="es-E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s-ES"/>
              <a:t>30.10.2013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760578" name="Title 1"/>
          <p:cNvSpPr>
            <a:spLocks noGrp="1"/>
          </p:cNvSpPr>
          <p:nvPr>
            <p:ph type="ctrTitle"/>
          </p:nvPr>
        </p:nvSpPr>
        <p:spPr bwMode="auto">
          <a:xfrm>
            <a:off x="1523999" y="1122363"/>
            <a:ext cx="9144000" cy="2387599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endParaRPr/>
          </a:p>
        </p:txBody>
      </p:sp>
      <p:sp>
        <p:nvSpPr>
          <p:cNvPr id="1301841707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3999" y="3602037"/>
            <a:ext cx="9144000" cy="165576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pic>
        <p:nvPicPr>
          <p:cNvPr id="20663390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5031" y="206509"/>
            <a:ext cx="12214571" cy="634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723830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7409" y="213728"/>
            <a:ext cx="10937180" cy="6299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602319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43265" y="504060"/>
            <a:ext cx="9911396" cy="5648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760026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0662" y="359668"/>
            <a:ext cx="10519052" cy="6138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41622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6779" y="272142"/>
            <a:ext cx="11086275" cy="608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714769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1683" y="411748"/>
            <a:ext cx="10552487" cy="571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20581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7132" y="250760"/>
            <a:ext cx="12012116" cy="6356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5585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0765" y="235798"/>
            <a:ext cx="11568746" cy="6152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6217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590" y="427653"/>
            <a:ext cx="12136818" cy="5607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915719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7448" y="348670"/>
            <a:ext cx="12188112" cy="6160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82940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0163452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1598046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4693" y="365124"/>
            <a:ext cx="11929919" cy="6200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9436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6845114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69155090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76783" y="695584"/>
            <a:ext cx="10838431" cy="5817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2476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252258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10203" y="365124"/>
            <a:ext cx="11564486" cy="59352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435199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4132" y="348517"/>
            <a:ext cx="11331881" cy="583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187443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4620874" cy="7429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38848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4030" y="168034"/>
            <a:ext cx="10823269" cy="6030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1501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85153" y="260119"/>
            <a:ext cx="10703915" cy="6165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728901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7397" y="220259"/>
            <a:ext cx="10723354" cy="6176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ONLYOFFICE/8.1.1.27</Application>
  <DocSecurity>0</DocSecurity>
  <PresentationFormat>Widescreen</PresentationFormat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modified xsi:type="dcterms:W3CDTF">2024-09-30T21:44:49Z</dcterms:modified>
  <cp:category/>
  <cp:contentStatus/>
  <cp:version/>
</cp:coreProperties>
</file>